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2" r:id="rId2"/>
    <p:sldId id="303" r:id="rId3"/>
    <p:sldId id="267" r:id="rId4"/>
    <p:sldId id="306" r:id="rId5"/>
    <p:sldId id="260" r:id="rId6"/>
    <p:sldId id="288" r:id="rId7"/>
    <p:sldId id="269" r:id="rId8"/>
    <p:sldId id="262" r:id="rId9"/>
    <p:sldId id="261" r:id="rId10"/>
    <p:sldId id="264" r:id="rId11"/>
    <p:sldId id="301" r:id="rId12"/>
    <p:sldId id="307" r:id="rId13"/>
    <p:sldId id="309" r:id="rId14"/>
    <p:sldId id="266" r:id="rId15"/>
    <p:sldId id="282" r:id="rId16"/>
    <p:sldId id="287" r:id="rId17"/>
    <p:sldId id="278" r:id="rId18"/>
    <p:sldId id="279" r:id="rId19"/>
    <p:sldId id="259" r:id="rId20"/>
    <p:sldId id="277" r:id="rId21"/>
    <p:sldId id="273" r:id="rId22"/>
    <p:sldId id="257" r:id="rId23"/>
    <p:sldId id="256" r:id="rId24"/>
    <p:sldId id="258" r:id="rId25"/>
    <p:sldId id="293" r:id="rId26"/>
    <p:sldId id="263" r:id="rId27"/>
    <p:sldId id="292" r:id="rId28"/>
    <p:sldId id="290" r:id="rId29"/>
    <p:sldId id="294" r:id="rId30"/>
    <p:sldId id="296" r:id="rId31"/>
    <p:sldId id="298" r:id="rId32"/>
    <p:sldId id="276" r:id="rId33"/>
    <p:sldId id="275" r:id="rId34"/>
    <p:sldId id="300" r:id="rId35"/>
    <p:sldId id="280" r:id="rId36"/>
    <p:sldId id="285" r:id="rId37"/>
    <p:sldId id="284"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DAE858-1A19-4423-9559-39B9643E3872}">
          <p14:sldIdLst>
            <p14:sldId id="302"/>
            <p14:sldId id="303"/>
            <p14:sldId id="267"/>
            <p14:sldId id="306"/>
            <p14:sldId id="260"/>
            <p14:sldId id="288"/>
            <p14:sldId id="269"/>
            <p14:sldId id="262"/>
            <p14:sldId id="261"/>
            <p14:sldId id="264"/>
            <p14:sldId id="301"/>
            <p14:sldId id="307"/>
            <p14:sldId id="309"/>
            <p14:sldId id="266"/>
            <p14:sldId id="282"/>
            <p14:sldId id="287"/>
            <p14:sldId id="278"/>
            <p14:sldId id="279"/>
            <p14:sldId id="259"/>
            <p14:sldId id="277"/>
            <p14:sldId id="273"/>
            <p14:sldId id="257"/>
            <p14:sldId id="256"/>
            <p14:sldId id="258"/>
            <p14:sldId id="293"/>
            <p14:sldId id="263"/>
            <p14:sldId id="292"/>
            <p14:sldId id="290"/>
            <p14:sldId id="294"/>
            <p14:sldId id="296"/>
          </p14:sldIdLst>
        </p14:section>
        <p14:section name="Untitled Section" id="{D0D546F3-95A9-4047-81DD-CAF4CA498F73}">
          <p14:sldIdLst>
            <p14:sldId id="298"/>
            <p14:sldId id="276"/>
            <p14:sldId id="275"/>
            <p14:sldId id="300"/>
            <p14:sldId id="280"/>
            <p14:sldId id="285"/>
            <p14:sldId id="284"/>
            <p14:sldId id="272"/>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7" d="100"/>
          <a:sy n="117" d="100"/>
        </p:scale>
        <p:origin x="-10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253048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90F99-F885-4732-8BC3-72AEA45E9785}" type="datetimeFigureOut">
              <a:rPr lang="en-US" smtClean="0"/>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289334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26645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8285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2632566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1509575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70836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343794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5923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247144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28551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C90F99-F885-4732-8BC3-72AEA45E9785}" type="datetimeFigureOut">
              <a:rPr lang="en-US" smtClean="0"/>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337208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C90F99-F885-4732-8BC3-72AEA45E9785}" type="datetimeFigureOut">
              <a:rPr lang="en-US" smtClean="0"/>
              <a:t>3/8/2020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396704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55023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3475871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BC90F99-F885-4732-8BC3-72AEA45E9785}" type="datetimeFigureOut">
              <a:rPr lang="en-US" smtClean="0"/>
              <a:t>3/8/2020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308154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90F99-F885-4732-8BC3-72AEA45E9785}" type="datetimeFigureOut">
              <a:rPr lang="en-US" smtClean="0"/>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608ED-178A-45C7-845D-92FBFBF69836}" type="slidenum">
              <a:rPr lang="en-US" smtClean="0"/>
              <a:t>‹#›</a:t>
            </a:fld>
            <a:endParaRPr lang="en-US"/>
          </a:p>
        </p:txBody>
      </p:sp>
    </p:spTree>
    <p:extLst>
      <p:ext uri="{BB962C8B-B14F-4D97-AF65-F5344CB8AC3E}">
        <p14:creationId xmlns:p14="http://schemas.microsoft.com/office/powerpoint/2010/main" val="123335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BC90F99-F885-4732-8BC3-72AEA45E9785}" type="datetimeFigureOut">
              <a:rPr lang="en-US" smtClean="0"/>
              <a:t>3/8/2020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BD608ED-178A-45C7-845D-92FBFBF69836}" type="slidenum">
              <a:rPr lang="en-US" smtClean="0"/>
              <a:t>‹#›</a:t>
            </a:fld>
            <a:endParaRPr lang="en-US"/>
          </a:p>
        </p:txBody>
      </p:sp>
    </p:spTree>
    <p:extLst>
      <p:ext uri="{BB962C8B-B14F-4D97-AF65-F5344CB8AC3E}">
        <p14:creationId xmlns:p14="http://schemas.microsoft.com/office/powerpoint/2010/main" val="6898620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5pZr2-VPkXM" TargetMode="External"/><Relationship Id="rId2" Type="http://schemas.openxmlformats.org/officeDocument/2006/relationships/slideLayout" Target="../slideLayouts/slideLayout2.xml"/><Relationship Id="rId1" Type="http://schemas.openxmlformats.org/officeDocument/2006/relationships/video" Target="https://www.youtube.com/embed/5pZr2-VPkXM"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WORLDS LARGEST PHEASANT IS IN</a:t>
            </a:r>
            <a:br>
              <a:rPr lang="en-US" dirty="0" smtClean="0"/>
            </a:br>
            <a:r>
              <a:rPr lang="en-US" dirty="0"/>
              <a:t> </a:t>
            </a:r>
            <a:r>
              <a:rPr lang="en-US" dirty="0" smtClean="0"/>
              <a:t>         HURON, SOUTH DAKOTA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4200" y="2052638"/>
            <a:ext cx="4305300" cy="4195762"/>
          </a:xfrm>
        </p:spPr>
      </p:pic>
    </p:spTree>
    <p:extLst>
      <p:ext uri="{BB962C8B-B14F-4D97-AF65-F5344CB8AC3E}">
        <p14:creationId xmlns:p14="http://schemas.microsoft.com/office/powerpoint/2010/main" val="219021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 on the bottom of trailer provides comfort and cleanliness</a:t>
            </a:r>
            <a:endParaRPr lang="en-US" dirty="0"/>
          </a:p>
        </p:txBody>
      </p:sp>
      <p:sp>
        <p:nvSpPr>
          <p:cNvPr id="3" name="Content Placeholder 2"/>
          <p:cNvSpPr>
            <a:spLocks noGrp="1"/>
          </p:cNvSpPr>
          <p:nvPr>
            <p:ph idx="1"/>
          </p:nvPr>
        </p:nvSpPr>
        <p:spPr/>
        <p:txBody>
          <a:bodyPr/>
          <a:lstStyle/>
          <a:p>
            <a:endParaRPr lang="en-US" dirty="0"/>
          </a:p>
        </p:txBody>
      </p:sp>
      <p:pic>
        <p:nvPicPr>
          <p:cNvPr id="4" name="Picture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9088" y="2641600"/>
            <a:ext cx="5486400" cy="3535363"/>
          </a:xfrm>
          <a:prstGeom prst="rect">
            <a:avLst/>
          </a:prstGeom>
        </p:spPr>
      </p:pic>
    </p:spTree>
    <p:extLst>
      <p:ext uri="{BB962C8B-B14F-4D97-AF65-F5344CB8AC3E}">
        <p14:creationId xmlns:p14="http://schemas.microsoft.com/office/powerpoint/2010/main" val="142013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Correct any sexing errors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324831" y="2709646"/>
            <a:ext cx="4351713" cy="3262745"/>
          </a:xfrm>
        </p:spPr>
      </p:pic>
    </p:spTree>
    <p:extLst>
      <p:ext uri="{BB962C8B-B14F-4D97-AF65-F5344CB8AC3E}">
        <p14:creationId xmlns:p14="http://schemas.microsoft.com/office/powerpoint/2010/main" val="420194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22313" y="2060575"/>
            <a:ext cx="3157786" cy="419576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7417" y="2055813"/>
            <a:ext cx="3090304" cy="4200525"/>
          </a:xfrm>
        </p:spPr>
      </p:pic>
    </p:spTree>
    <p:extLst>
      <p:ext uri="{BB962C8B-B14F-4D97-AF65-F5344CB8AC3E}">
        <p14:creationId xmlns:p14="http://schemas.microsoft.com/office/powerpoint/2010/main" val="291017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out French is done with crates</a:t>
            </a:r>
            <a:endParaRPr lang="en-US" dirty="0"/>
          </a:p>
        </p:txBody>
      </p:sp>
      <p:pic>
        <p:nvPicPr>
          <p:cNvPr id="5"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536" y="2109788"/>
            <a:ext cx="4097339" cy="4195763"/>
          </a:xfrm>
          <a:prstGeom prst="rect">
            <a:avLst/>
          </a:prstGeom>
        </p:spPr>
      </p:pic>
      <p:pic>
        <p:nvPicPr>
          <p:cNvPr id="6"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3800" y="2159001"/>
            <a:ext cx="3632200" cy="4097338"/>
          </a:xfrm>
        </p:spPr>
      </p:pic>
    </p:spTree>
    <p:extLst>
      <p:ext uri="{BB962C8B-B14F-4D97-AF65-F5344CB8AC3E}">
        <p14:creationId xmlns:p14="http://schemas.microsoft.com/office/powerpoint/2010/main" val="101070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Handy tool on a pheasant farm</a:t>
            </a:r>
            <a:br>
              <a:rPr lang="en-US" dirty="0" smtClean="0"/>
            </a:br>
            <a:r>
              <a:rPr lang="en-US" dirty="0"/>
              <a:t>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132" y="2052638"/>
            <a:ext cx="2895512" cy="4195762"/>
          </a:xfrm>
        </p:spPr>
      </p:pic>
    </p:spTree>
    <p:extLst>
      <p:ext uri="{BB962C8B-B14F-4D97-AF65-F5344CB8AC3E}">
        <p14:creationId xmlns:p14="http://schemas.microsoft.com/office/powerpoint/2010/main" val="84339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caught and stacked ready to be loaded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9280" y="2052638"/>
            <a:ext cx="6615216" cy="4195762"/>
          </a:xfrm>
        </p:spPr>
      </p:pic>
    </p:spTree>
    <p:extLst>
      <p:ext uri="{BB962C8B-B14F-4D97-AF65-F5344CB8AC3E}">
        <p14:creationId xmlns:p14="http://schemas.microsoft.com/office/powerpoint/2010/main" val="254660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359" y="2052638"/>
            <a:ext cx="7603058" cy="4195762"/>
          </a:xfrm>
        </p:spPr>
      </p:pic>
    </p:spTree>
    <p:extLst>
      <p:ext uri="{BB962C8B-B14F-4D97-AF65-F5344CB8AC3E}">
        <p14:creationId xmlns:p14="http://schemas.microsoft.com/office/powerpoint/2010/main" val="346460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semi for relocation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4250" y="2052638"/>
            <a:ext cx="7465276" cy="4195762"/>
          </a:xfrm>
        </p:spPr>
      </p:pic>
    </p:spTree>
    <p:extLst>
      <p:ext uri="{BB962C8B-B14F-4D97-AF65-F5344CB8AC3E}">
        <p14:creationId xmlns:p14="http://schemas.microsoft.com/office/powerpoint/2010/main" val="47008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 to South Dakota farm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901" y="2052638"/>
            <a:ext cx="7169973" cy="4195762"/>
          </a:xfrm>
        </p:spPr>
      </p:pic>
    </p:spTree>
    <p:extLst>
      <p:ext uri="{BB962C8B-B14F-4D97-AF65-F5344CB8AC3E}">
        <p14:creationId xmlns:p14="http://schemas.microsoft.com/office/powerpoint/2010/main" val="34136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 Season – Prepping for the next day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2268" y="2095500"/>
            <a:ext cx="7570832" cy="4673600"/>
          </a:xfrm>
        </p:spPr>
      </p:pic>
    </p:spTree>
    <p:extLst>
      <p:ext uri="{BB962C8B-B14F-4D97-AF65-F5344CB8AC3E}">
        <p14:creationId xmlns:p14="http://schemas.microsoft.com/office/powerpoint/2010/main" val="177677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LARGEST PHEASANT FARM IN NORTH AMERICA IS IN JANESVILLE, WI</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479800" y="2577901"/>
            <a:ext cx="4195763" cy="3146822"/>
          </a:xfrm>
        </p:spPr>
      </p:pic>
    </p:spTree>
    <p:extLst>
      <p:ext uri="{BB962C8B-B14F-4D97-AF65-F5344CB8AC3E}">
        <p14:creationId xmlns:p14="http://schemas.microsoft.com/office/powerpoint/2010/main" val="50419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why we sex at </a:t>
            </a:r>
            <a:r>
              <a:rPr lang="en-US" dirty="0" err="1" smtClean="0"/>
              <a:t>moveout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674" y="2052638"/>
            <a:ext cx="4810427" cy="4195762"/>
          </a:xfrm>
        </p:spPr>
      </p:pic>
    </p:spTree>
    <p:extLst>
      <p:ext uri="{BB962C8B-B14F-4D97-AF65-F5344CB8AC3E}">
        <p14:creationId xmlns:p14="http://schemas.microsoft.com/office/powerpoint/2010/main" val="3472497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Somethings are black and white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3400" y="1981200"/>
            <a:ext cx="5842000" cy="4876799"/>
          </a:xfrm>
        </p:spPr>
      </p:pic>
    </p:spTree>
    <p:extLst>
      <p:ext uri="{BB962C8B-B14F-4D97-AF65-F5344CB8AC3E}">
        <p14:creationId xmlns:p14="http://schemas.microsoft.com/office/powerpoint/2010/main" val="79573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Crates are placed and bedded the day before</a:t>
            </a:r>
            <a:endParaRPr lang="en-US" dirty="0"/>
          </a:p>
        </p:txBody>
      </p:sp>
      <p:sp>
        <p:nvSpPr>
          <p:cNvPr id="3" name="Content Placeholder 2"/>
          <p:cNvSpPr>
            <a:spLocks noGrp="1"/>
          </p:cNvSpPr>
          <p:nvPr>
            <p:ph idx="1"/>
          </p:nvPr>
        </p:nvSpPr>
        <p:spPr/>
        <p:txBody>
          <a:bodyPr/>
          <a:lstStyle/>
          <a:p>
            <a:endParaRPr lang="en-US"/>
          </a:p>
        </p:txBody>
      </p:sp>
      <p:pic>
        <p:nvPicPr>
          <p:cNvPr id="4" name="Picture 2" descr="a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03312" y="2146300"/>
            <a:ext cx="8946541" cy="41020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483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cutting peep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54955" y="1447801"/>
            <a:ext cx="8825658" cy="419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5050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customers or different breeds – flagged for I.D.</a:t>
            </a:r>
            <a:endParaRPr lang="en-US" dirty="0"/>
          </a:p>
        </p:txBody>
      </p:sp>
      <p:sp>
        <p:nvSpPr>
          <p:cNvPr id="3" name="Content Placeholder 2"/>
          <p:cNvSpPr>
            <a:spLocks noGrp="1"/>
          </p:cNvSpPr>
          <p:nvPr>
            <p:ph idx="1"/>
          </p:nvPr>
        </p:nvSpPr>
        <p:spPr/>
        <p:txBody>
          <a:bodyPr/>
          <a:lstStyle/>
          <a:p>
            <a:endParaRPr lang="en-US"/>
          </a:p>
        </p:txBody>
      </p:sp>
      <p:pic>
        <p:nvPicPr>
          <p:cNvPr id="4" name="Picture 4" descr="100_29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03312" y="2052917"/>
            <a:ext cx="8777288" cy="41954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544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Big crates</a:t>
            </a:r>
            <a:endParaRPr lang="en-US" dirty="0"/>
          </a:p>
        </p:txBody>
      </p:sp>
      <p:sp>
        <p:nvSpPr>
          <p:cNvPr id="3" name="Content Placeholder 2"/>
          <p:cNvSpPr>
            <a:spLocks noGrp="1"/>
          </p:cNvSpPr>
          <p:nvPr>
            <p:ph idx="1"/>
          </p:nvPr>
        </p:nvSpPr>
        <p:spPr/>
        <p:txBody>
          <a:bodyPr/>
          <a:lstStyle/>
          <a:p>
            <a:r>
              <a:rPr lang="en-US" dirty="0" smtClean="0"/>
              <a:t>Dimensions are 24x32x9</a:t>
            </a:r>
          </a:p>
          <a:p>
            <a:r>
              <a:rPr lang="en-US" dirty="0" smtClean="0"/>
              <a:t>Can accommodate (only cox)</a:t>
            </a:r>
          </a:p>
          <a:p>
            <a:pPr lvl="1"/>
            <a:r>
              <a:rPr lang="en-US" dirty="0" smtClean="0"/>
              <a:t>10-12 RN cox</a:t>
            </a:r>
          </a:p>
          <a:p>
            <a:pPr lvl="1"/>
            <a:r>
              <a:rPr lang="en-US" dirty="0" smtClean="0"/>
              <a:t>8 White cox</a:t>
            </a:r>
          </a:p>
          <a:p>
            <a:pPr lvl="1"/>
            <a:r>
              <a:rPr lang="en-US" dirty="0" smtClean="0"/>
              <a:t>10 MM cox</a:t>
            </a:r>
          </a:p>
          <a:p>
            <a:pPr lvl="1"/>
            <a:endParaRPr lang="en-US" dirty="0"/>
          </a:p>
          <a:p>
            <a:pPr lvl="1"/>
            <a:endParaRPr lang="en-US" dirty="0" smtClean="0"/>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3134" y="1839344"/>
            <a:ext cx="3898006" cy="21926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134" y="4322284"/>
            <a:ext cx="3898006" cy="2192628"/>
          </a:xfrm>
          <a:prstGeom prst="rect">
            <a:avLst/>
          </a:prstGeom>
        </p:spPr>
      </p:pic>
    </p:spTree>
    <p:extLst>
      <p:ext uri="{BB962C8B-B14F-4D97-AF65-F5344CB8AC3E}">
        <p14:creationId xmlns:p14="http://schemas.microsoft.com/office/powerpoint/2010/main" val="212192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Temps and number per crate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9612" y="2052638"/>
            <a:ext cx="5394551" cy="4195762"/>
          </a:xfrm>
        </p:spPr>
      </p:pic>
    </p:spTree>
    <p:extLst>
      <p:ext uri="{BB962C8B-B14F-4D97-AF65-F5344CB8AC3E}">
        <p14:creationId xmlns:p14="http://schemas.microsoft.com/office/powerpoint/2010/main" val="1175266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 crates</a:t>
            </a:r>
            <a:endParaRPr lang="en-US" dirty="0"/>
          </a:p>
        </p:txBody>
      </p:sp>
      <p:sp>
        <p:nvSpPr>
          <p:cNvPr id="3" name="Content Placeholder 2"/>
          <p:cNvSpPr>
            <a:spLocks noGrp="1"/>
          </p:cNvSpPr>
          <p:nvPr>
            <p:ph idx="1"/>
          </p:nvPr>
        </p:nvSpPr>
        <p:spPr/>
        <p:txBody>
          <a:bodyPr>
            <a:normAutofit/>
          </a:bodyPr>
          <a:lstStyle/>
          <a:p>
            <a:r>
              <a:rPr lang="en-US" dirty="0" smtClean="0"/>
              <a:t>-Dimensions are 24x16x9 </a:t>
            </a:r>
          </a:p>
          <a:p>
            <a:r>
              <a:rPr lang="en-US" dirty="0" smtClean="0"/>
              <a:t>-Can accommodate</a:t>
            </a:r>
          </a:p>
          <a:p>
            <a:pPr lvl="1"/>
            <a:r>
              <a:rPr lang="en-US" dirty="0" smtClean="0"/>
              <a:t>5 RN cox</a:t>
            </a:r>
          </a:p>
          <a:p>
            <a:pPr lvl="1"/>
            <a:r>
              <a:rPr lang="en-US" dirty="0" smtClean="0"/>
              <a:t>8-10 RN hens</a:t>
            </a:r>
          </a:p>
          <a:p>
            <a:pPr lvl="1"/>
            <a:r>
              <a:rPr lang="en-US" dirty="0" smtClean="0"/>
              <a:t>15 </a:t>
            </a:r>
            <a:r>
              <a:rPr lang="en-US" dirty="0" err="1" smtClean="0"/>
              <a:t>huns</a:t>
            </a:r>
            <a:endParaRPr lang="en-US" dirty="0" smtClean="0"/>
          </a:p>
          <a:p>
            <a:pPr lvl="1"/>
            <a:r>
              <a:rPr lang="en-US" dirty="0" smtClean="0"/>
              <a:t>15 </a:t>
            </a:r>
            <a:r>
              <a:rPr lang="en-US" dirty="0" err="1" smtClean="0"/>
              <a:t>chukar</a:t>
            </a:r>
            <a:endParaRPr lang="en-US" dirty="0" smtClean="0"/>
          </a:p>
          <a:p>
            <a:pPr lvl="1"/>
            <a:r>
              <a:rPr lang="en-US" dirty="0" smtClean="0"/>
              <a:t>4 Whites</a:t>
            </a:r>
          </a:p>
          <a:p>
            <a:pPr lvl="1"/>
            <a:r>
              <a:rPr lang="en-US" dirty="0" smtClean="0"/>
              <a:t>5 </a:t>
            </a:r>
            <a:r>
              <a:rPr lang="en-US" dirty="0" err="1" smtClean="0"/>
              <a:t>Mut</a:t>
            </a:r>
            <a:r>
              <a:rPr lang="en-US" dirty="0" smtClean="0"/>
              <a:t> cox</a:t>
            </a:r>
          </a:p>
          <a:p>
            <a:pPr lvl="1"/>
            <a:r>
              <a:rPr lang="en-US" dirty="0" smtClean="0"/>
              <a:t>8 </a:t>
            </a:r>
            <a:r>
              <a:rPr lang="en-US" dirty="0" err="1" smtClean="0"/>
              <a:t>Mut</a:t>
            </a:r>
            <a:r>
              <a:rPr lang="en-US" dirty="0" smtClean="0"/>
              <a:t> hens</a:t>
            </a:r>
          </a:p>
          <a:p>
            <a:pPr lvl="5"/>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540" y="1466937"/>
            <a:ext cx="4168462" cy="23447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540" y="3926791"/>
            <a:ext cx="4168462" cy="2344760"/>
          </a:xfrm>
          <a:prstGeom prst="rect">
            <a:avLst/>
          </a:prstGeom>
        </p:spPr>
      </p:pic>
    </p:spTree>
    <p:extLst>
      <p:ext uri="{BB962C8B-B14F-4D97-AF65-F5344CB8AC3E}">
        <p14:creationId xmlns:p14="http://schemas.microsoft.com/office/powerpoint/2010/main" val="1697518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117973" y="2130426"/>
            <a:ext cx="3651251" cy="4444999"/>
          </a:xfrm>
        </p:spPr>
      </p:pic>
    </p:spTree>
    <p:extLst>
      <p:ext uri="{BB962C8B-B14F-4D97-AF65-F5344CB8AC3E}">
        <p14:creationId xmlns:p14="http://schemas.microsoft.com/office/powerpoint/2010/main" val="3839397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Crates are typically bedded with straw</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226" t="7324" r="26690" b="-7324"/>
          <a:stretch/>
        </p:blipFill>
        <p:spPr>
          <a:xfrm>
            <a:off x="2908838" y="2052918"/>
            <a:ext cx="5371562" cy="4395151"/>
          </a:xfrm>
          <a:prstGeom prst="rect">
            <a:avLst/>
          </a:prstGeom>
        </p:spPr>
      </p:pic>
    </p:spTree>
    <p:extLst>
      <p:ext uri="{BB962C8B-B14F-4D97-AF65-F5344CB8AC3E}">
        <p14:creationId xmlns:p14="http://schemas.microsoft.com/office/powerpoint/2010/main" val="3432969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LIFE ON THE PROCESS CREW</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8078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Wood chips</a:t>
            </a:r>
            <a:endParaRPr lang="en-US" dirty="0"/>
          </a:p>
        </p:txBody>
      </p:sp>
      <p:sp>
        <p:nvSpPr>
          <p:cNvPr id="3" name="Content Placeholder 2"/>
          <p:cNvSpPr>
            <a:spLocks noGrp="1"/>
          </p:cNvSpPr>
          <p:nvPr>
            <p:ph idx="1"/>
          </p:nvPr>
        </p:nvSpPr>
        <p:spPr>
          <a:xfrm>
            <a:off x="471272" y="1721537"/>
            <a:ext cx="8596668" cy="3880773"/>
          </a:xfrm>
        </p:spPr>
        <p:txBody>
          <a:bodyPr/>
          <a:lstStyle/>
          <a:p>
            <a:r>
              <a:rPr lang="en-US" dirty="0" smtClean="0"/>
              <a:t>We use these for a few specific customers if allergic to straw and when it’s raining to keep from having tails</a:t>
            </a:r>
            <a:r>
              <a:rPr lang="en-US" dirty="0"/>
              <a:t> </a:t>
            </a:r>
            <a:r>
              <a:rPr lang="en-US" dirty="0" smtClean="0"/>
              <a:t>tie together</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867" t="25540" r="24894" b="9859"/>
          <a:stretch/>
        </p:blipFill>
        <p:spPr>
          <a:xfrm rot="16200000">
            <a:off x="1298092" y="3092345"/>
            <a:ext cx="3553542" cy="252078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508" t="14272" r="19395" b="18311"/>
          <a:stretch/>
        </p:blipFill>
        <p:spPr>
          <a:xfrm>
            <a:off x="6024138" y="2575967"/>
            <a:ext cx="2356833" cy="3553542"/>
          </a:xfrm>
          <a:prstGeom prst="rect">
            <a:avLst/>
          </a:prstGeom>
        </p:spPr>
      </p:pic>
    </p:spTree>
    <p:extLst>
      <p:ext uri="{BB962C8B-B14F-4D97-AF65-F5344CB8AC3E}">
        <p14:creationId xmlns:p14="http://schemas.microsoft.com/office/powerpoint/2010/main" val="2029828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45206"/>
            <a:ext cx="8596668" cy="1320800"/>
          </a:xfrm>
        </p:spPr>
        <p:txBody>
          <a:bodyPr/>
          <a:lstStyle/>
          <a:p>
            <a:pPr algn="ctr"/>
            <a:r>
              <a:rPr lang="en-US" dirty="0" smtClean="0"/>
              <a:t>Sides</a:t>
            </a:r>
            <a:endParaRPr lang="en-US" dirty="0"/>
          </a:p>
        </p:txBody>
      </p:sp>
      <p:sp>
        <p:nvSpPr>
          <p:cNvPr id="3" name="Content Placeholder 2"/>
          <p:cNvSpPr>
            <a:spLocks noGrp="1"/>
          </p:cNvSpPr>
          <p:nvPr>
            <p:ph idx="1"/>
          </p:nvPr>
        </p:nvSpPr>
        <p:spPr/>
        <p:txBody>
          <a:bodyPr/>
          <a:lstStyle/>
          <a:p>
            <a:r>
              <a:rPr lang="en-US" dirty="0" smtClean="0"/>
              <a:t>At MacFarlane we use two different types of sides. The ones on the left are “open sides” used with our big crates to secure the load and keep the integrity of the section. The ones on the right are “closed sides” used with our small crates for the same reasons along with protecting the birds from exposure.</a:t>
            </a:r>
          </a:p>
          <a:p>
            <a:r>
              <a:rPr lang="en-US" dirty="0" smtClean="0"/>
              <a:t>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162" t="11456" r="17394"/>
          <a:stretch/>
        </p:blipFill>
        <p:spPr>
          <a:xfrm>
            <a:off x="3391794" y="3804176"/>
            <a:ext cx="4700789" cy="3053824"/>
          </a:xfrm>
          <a:prstGeom prst="rect">
            <a:avLst/>
          </a:prstGeom>
        </p:spPr>
      </p:pic>
    </p:spTree>
    <p:extLst>
      <p:ext uri="{BB962C8B-B14F-4D97-AF65-F5344CB8AC3E}">
        <p14:creationId xmlns:p14="http://schemas.microsoft.com/office/powerpoint/2010/main" val="2532829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sides are added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6141" y="2052638"/>
            <a:ext cx="5721493" cy="4195762"/>
          </a:xfrm>
        </p:spPr>
      </p:pic>
    </p:spTree>
    <p:extLst>
      <p:ext uri="{BB962C8B-B14F-4D97-AF65-F5344CB8AC3E}">
        <p14:creationId xmlns:p14="http://schemas.microsoft.com/office/powerpoint/2010/main" val="1577826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load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4088" y="2052638"/>
            <a:ext cx="5685599" cy="4195762"/>
          </a:xfrm>
        </p:spPr>
      </p:pic>
    </p:spTree>
    <p:extLst>
      <p:ext uri="{BB962C8B-B14F-4D97-AF65-F5344CB8AC3E}">
        <p14:creationId xmlns:p14="http://schemas.microsoft.com/office/powerpoint/2010/main" val="2139093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Tarp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394" y="2160588"/>
            <a:ext cx="5175249" cy="3881437"/>
          </a:xfrm>
        </p:spPr>
      </p:pic>
    </p:spTree>
    <p:extLst>
      <p:ext uri="{BB962C8B-B14F-4D97-AF65-F5344CB8AC3E}">
        <p14:creationId xmlns:p14="http://schemas.microsoft.com/office/powerpoint/2010/main" val="213892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deliveries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8899" y="2052638"/>
            <a:ext cx="5735978" cy="4195762"/>
          </a:xfrm>
        </p:spPr>
      </p:pic>
    </p:spTree>
    <p:extLst>
      <p:ext uri="{BB962C8B-B14F-4D97-AF65-F5344CB8AC3E}">
        <p14:creationId xmlns:p14="http://schemas.microsoft.com/office/powerpoint/2010/main" val="3120724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4303" y="2052638"/>
            <a:ext cx="5765169" cy="4195762"/>
          </a:xfrm>
        </p:spPr>
      </p:pic>
    </p:spTree>
    <p:extLst>
      <p:ext uri="{BB962C8B-B14F-4D97-AF65-F5344CB8AC3E}">
        <p14:creationId xmlns:p14="http://schemas.microsoft.com/office/powerpoint/2010/main" val="3826440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up and taking down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8284" y="2052638"/>
            <a:ext cx="5657207" cy="4195762"/>
          </a:xfrm>
        </p:spPr>
      </p:pic>
    </p:spTree>
    <p:extLst>
      <p:ext uri="{BB962C8B-B14F-4D97-AF65-F5344CB8AC3E}">
        <p14:creationId xmlns:p14="http://schemas.microsoft.com/office/powerpoint/2010/main" val="3597238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hard &amp; Play hard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0035" y="2052638"/>
            <a:ext cx="5573705" cy="4195762"/>
          </a:xfrm>
        </p:spPr>
      </p:pic>
    </p:spTree>
    <p:extLst>
      <p:ext uri="{BB962C8B-B14F-4D97-AF65-F5344CB8AC3E}">
        <p14:creationId xmlns:p14="http://schemas.microsoft.com/office/powerpoint/2010/main" val="3104043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crew Season by Season</a:t>
            </a:r>
            <a:br>
              <a:rPr lang="en-US" dirty="0" smtClean="0"/>
            </a:br>
            <a:r>
              <a:rPr lang="en-US" dirty="0"/>
              <a:t>	</a:t>
            </a:r>
            <a:r>
              <a:rPr lang="en-US" dirty="0" smtClean="0"/>
              <a:t>	Main Objections:</a:t>
            </a:r>
            <a:endParaRPr lang="en-US" dirty="0"/>
          </a:p>
        </p:txBody>
      </p:sp>
      <p:sp>
        <p:nvSpPr>
          <p:cNvPr id="3" name="Content Placeholder 2"/>
          <p:cNvSpPr>
            <a:spLocks noGrp="1"/>
          </p:cNvSpPr>
          <p:nvPr>
            <p:ph idx="1"/>
          </p:nvPr>
        </p:nvSpPr>
        <p:spPr/>
        <p:txBody>
          <a:bodyPr/>
          <a:lstStyle/>
          <a:p>
            <a:r>
              <a:rPr lang="en-US" dirty="0" smtClean="0"/>
              <a:t>At 5 weeks of age: Process crew Peeps the birds 10k-30k / week</a:t>
            </a:r>
          </a:p>
          <a:p>
            <a:r>
              <a:rPr lang="en-US" dirty="0" smtClean="0"/>
              <a:t>At 7 weeks of age: Process crew moves out pheasants 10k/30k week</a:t>
            </a:r>
          </a:p>
          <a:p>
            <a:r>
              <a:rPr lang="en-US" dirty="0" smtClean="0"/>
              <a:t>At 8 weeks of age: Hungarians &amp; French Partridge are moved out</a:t>
            </a:r>
          </a:p>
          <a:p>
            <a:r>
              <a:rPr lang="en-US" dirty="0" smtClean="0"/>
              <a:t>At 13 weeks of age: Process crew catches whites for processing</a:t>
            </a:r>
          </a:p>
          <a:p>
            <a:r>
              <a:rPr lang="en-US" dirty="0" smtClean="0"/>
              <a:t>At 24 weeks of age: Mature </a:t>
            </a:r>
            <a:r>
              <a:rPr lang="en-US" dirty="0" err="1" smtClean="0"/>
              <a:t>Ringnecks</a:t>
            </a:r>
            <a:r>
              <a:rPr lang="en-US" dirty="0" smtClean="0"/>
              <a:t> are caught for shipments</a:t>
            </a:r>
          </a:p>
          <a:p>
            <a:endParaRPr lang="en-US" dirty="0" smtClean="0"/>
          </a:p>
          <a:p>
            <a:endParaRPr lang="en-US" dirty="0"/>
          </a:p>
        </p:txBody>
      </p:sp>
    </p:spTree>
    <p:extLst>
      <p:ext uri="{BB962C8B-B14F-4D97-AF65-F5344CB8AC3E}">
        <p14:creationId xmlns:p14="http://schemas.microsoft.com/office/powerpoint/2010/main" val="3631387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colors help determine hatch dates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3477" y="2052638"/>
            <a:ext cx="3146821" cy="4195762"/>
          </a:xfrm>
        </p:spPr>
      </p:pic>
    </p:spTree>
    <p:extLst>
      <p:ext uri="{BB962C8B-B14F-4D97-AF65-F5344CB8AC3E}">
        <p14:creationId xmlns:p14="http://schemas.microsoft.com/office/powerpoint/2010/main" val="3019485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blinding, different colored pins can help determine hatches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0381" y="2052638"/>
            <a:ext cx="5593014" cy="4195762"/>
          </a:xfrm>
        </p:spPr>
      </p:pic>
    </p:spTree>
    <p:extLst>
      <p:ext uri="{BB962C8B-B14F-4D97-AF65-F5344CB8AC3E}">
        <p14:creationId xmlns:p14="http://schemas.microsoft.com/office/powerpoint/2010/main" val="4001239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 video</a:t>
            </a:r>
            <a:br>
              <a:rPr lang="en-US" dirty="0" smtClean="0"/>
            </a:br>
            <a:r>
              <a:rPr lang="en-US" sz="1200" dirty="0">
                <a:hlinkClick r:id="rId3"/>
              </a:rPr>
              <a:t>https://www.youtube.com/watch?v=5pZr2-VPkXM</a:t>
            </a:r>
            <a:endParaRPr lang="en-US" sz="1200" dirty="0"/>
          </a:p>
        </p:txBody>
      </p:sp>
      <p:pic>
        <p:nvPicPr>
          <p:cNvPr id="6" name="5pZr2-VPkXM"/>
          <p:cNvPicPr>
            <a:picLocks noGrp="1" noRot="1" noChangeAspect="1"/>
          </p:cNvPicPr>
          <p:nvPr>
            <p:ph idx="1"/>
            <a:videoFile r:link="rId1"/>
          </p:nvPr>
        </p:nvPicPr>
        <p:blipFill>
          <a:blip r:embed="rId4"/>
          <a:stretch>
            <a:fillRect/>
          </a:stretch>
        </p:blipFill>
        <p:spPr>
          <a:xfrm>
            <a:off x="846364" y="1980248"/>
            <a:ext cx="10526888" cy="4877752"/>
          </a:xfrm>
          <a:prstGeom prst="rect">
            <a:avLst/>
          </a:prstGeom>
        </p:spPr>
      </p:pic>
    </p:spTree>
    <p:extLst>
      <p:ext uri="{BB962C8B-B14F-4D97-AF65-F5344CB8AC3E}">
        <p14:creationId xmlns:p14="http://schemas.microsoft.com/office/powerpoint/2010/main" val="294518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Several trailers for moving out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7145" y="2103438"/>
            <a:ext cx="5595686" cy="4195762"/>
          </a:xfrm>
        </p:spPr>
      </p:pic>
    </p:spTree>
    <p:extLst>
      <p:ext uri="{BB962C8B-B14F-4D97-AF65-F5344CB8AC3E}">
        <p14:creationId xmlns:p14="http://schemas.microsoft.com/office/powerpoint/2010/main" val="1754303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9045" y="2052638"/>
            <a:ext cx="5595686" cy="4195762"/>
          </a:xfrm>
        </p:spPr>
      </p:pic>
    </p:spTree>
    <p:extLst>
      <p:ext uri="{BB962C8B-B14F-4D97-AF65-F5344CB8AC3E}">
        <p14:creationId xmlns:p14="http://schemas.microsoft.com/office/powerpoint/2010/main" val="39750155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2076</TotalTime>
  <Words>364</Words>
  <Application>Microsoft Office PowerPoint</Application>
  <PresentationFormat>Custom</PresentationFormat>
  <Paragraphs>56</Paragraphs>
  <Slides>38</Slides>
  <Notes>0</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Ion</vt:lpstr>
      <vt:lpstr>WORLDS LARGEST PHEASANT IS IN           HURON, SOUTH DAKOTA</vt:lpstr>
      <vt:lpstr>LARGEST PHEASANT FARM IN NORTH AMERICA IS IN JANESVILLE, WI</vt:lpstr>
      <vt:lpstr>LIFE ON THE PROCESS CREW</vt:lpstr>
      <vt:lpstr>Process crew Season by Season   Main Objections:</vt:lpstr>
      <vt:lpstr>Different colors help determine hatch dates</vt:lpstr>
      <vt:lpstr>More blinding, different colored pins can help determine hatches</vt:lpstr>
      <vt:lpstr>YouTube video https://www.youtube.com/watch?v=5pZr2-VPkXM</vt:lpstr>
      <vt:lpstr>Several trailers for moving out </vt:lpstr>
      <vt:lpstr>PowerPoint Presentation</vt:lpstr>
      <vt:lpstr>Straw on the bottom of trailer provides comfort and cleanliness</vt:lpstr>
      <vt:lpstr>Correct any sexing errors </vt:lpstr>
      <vt:lpstr>PowerPoint Presentation</vt:lpstr>
      <vt:lpstr>Moving out French is done with crates</vt:lpstr>
      <vt:lpstr>Handy tool on a pheasant farm  </vt:lpstr>
      <vt:lpstr>Birds caught and stacked ready to be loaded</vt:lpstr>
      <vt:lpstr>PowerPoint Presentation</vt:lpstr>
      <vt:lpstr>Loading semi for relocation</vt:lpstr>
      <vt:lpstr>Off to South Dakota farm</vt:lpstr>
      <vt:lpstr>Shipping Season – Prepping for the next day</vt:lpstr>
      <vt:lpstr>This is why we sex at moveout</vt:lpstr>
      <vt:lpstr>Somethings are black and white</vt:lpstr>
      <vt:lpstr>Crates are placed and bedded the day before</vt:lpstr>
      <vt:lpstr>PowerPoint Presentation</vt:lpstr>
      <vt:lpstr>Multiple customers or different breeds – flagged for I.D.</vt:lpstr>
      <vt:lpstr>Big crates</vt:lpstr>
      <vt:lpstr>Temps and number per crate</vt:lpstr>
      <vt:lpstr>Small crates</vt:lpstr>
      <vt:lpstr>PowerPoint Presentation</vt:lpstr>
      <vt:lpstr>Crates are typically bedded with straw</vt:lpstr>
      <vt:lpstr>Wood chips</vt:lpstr>
      <vt:lpstr>Sides</vt:lpstr>
      <vt:lpstr>Before sides are added</vt:lpstr>
      <vt:lpstr>Complete load</vt:lpstr>
      <vt:lpstr>Tarp</vt:lpstr>
      <vt:lpstr>Local deliveries</vt:lpstr>
      <vt:lpstr>PowerPoint Presentation</vt:lpstr>
      <vt:lpstr>Putting up and taking down</vt:lpstr>
      <vt:lpstr>Work hard &amp; Play hard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Klein</dc:creator>
  <cp:lastModifiedBy>Keagan Strange</cp:lastModifiedBy>
  <cp:revision>28</cp:revision>
  <dcterms:created xsi:type="dcterms:W3CDTF">2020-02-17T19:55:02Z</dcterms:created>
  <dcterms:modified xsi:type="dcterms:W3CDTF">2020-03-08T14:50:53Z</dcterms:modified>
</cp:coreProperties>
</file>